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4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852DAF-1866-48BA-8AF2-014B72E64967}">
          <p14:sldIdLst>
            <p14:sldId id="256"/>
            <p14:sldId id="258"/>
            <p14:sldId id="261"/>
            <p14:sldId id="259"/>
            <p14:sldId id="264"/>
            <p14:sldId id="262"/>
            <p14:sldId id="260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9:23:56.7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4663 387 24575,'-4'-5'0,"0"1"0,0 0 0,0 0 0,-1 0 0,1 0 0,-1 1 0,0 0 0,0 0 0,0 0 0,-1 0 0,-6-2 0,-3-1 0,-102-49 0,-3 5 0,-2 5 0,-1 6 0,-3 6 0,0 4 0,-2 7 0,-1 5 0,-190-1 0,-76 33 0,-114-3 0,211-35 0,-91-4 0,216 23 0,-243 25 0,-3 5 0,315-23 0,72-2 0,0 2 0,0 1 0,-53 13 0,71-13 0,1 1 0,0 0 0,0 1 0,0 1 0,0 0 0,1 0 0,1 1 0,-1 1 0,1 0 0,-18 19 0,7-2 0,1 2 0,1 0 0,1 1 0,2 1 0,-23 55 0,15-20 0,-31 127 0,50-160 0,1 0 0,2 0 0,1 1 0,1 0 0,2 0 0,2-1 0,7 40 0,-3-35 0,2 0 0,2 0 0,1-1 0,2-1 0,35 66 0,-41-88 0,0 0 0,0-1 0,1 0 0,1-1 0,0 0 0,0-1 0,1 0 0,0 0 0,1-1 0,0 0 0,1-1 0,0-1 0,20 9 0,183 95 0,14 4 0,-191-99 0,45 10 0,-48-17 0,68 30 0,113 58 0,455 134 0,-324-151 0,-158-40 0,400 62 0,-484-91 0,88 14 0,-9 3 0,1-8 0,226-5 0,-136-32 0,-217 9 0,0-3 0,94-31 0,182-88 0,-277 102 0,-2-2 0,-1-3 0,85-65 0,-4-19 0,-112 93 0,0-1 0,-2-1 0,24-36 0,-29 36 0,-1-1 0,-1-1 0,-1 0 0,-2-1 0,-1-1 0,-1 0 0,-1 0 0,6-48 0,-4 17 0,-6 36 0,4-51 0,-8 67 0,-1 1 0,-1 0 0,0-1 0,0 1 0,-1-1 0,0 1 0,0 0 0,-1 0 0,0 0 0,-4-8 0,-3-2 0,-2-1 0,0 2 0,-1 0 0,-1 0 0,0 1 0,-32-28 0,20 24 0,-1 1 0,-1 1 0,-54-25 0,43 22 0,1-2 0,1-1 0,1-1 0,-58-54 0,50 44 0,-1 2 0,-58-32 0,58 38 0,-20-11 0,31 19 0,-50-37 0,79 54 46,1-1-1,0 1 0,-1 0 1,0 0-1,-7-2 0,-9-4-1682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19:28:10.2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3382 238 24575,'-11'-1'0,"0"0"0,-1-1 0,-17-5 0,2 0 0,-122-35 0,45 12 0,29 11 0,-107-12 0,138 27 0,0 1 0,-1 3 0,-82 10 0,-17 12 0,-317 33 0,279-53 0,-60 2 0,190 0 0,0 3 0,-82 20 0,-150 65 0,52-13 0,191-67 0,1 3 0,1 1 0,-46 25 0,59-25 0,0 1 0,1 1 0,0 1 0,2 1 0,-25 27 0,7 3 0,1 1 0,3 2 0,3 2 0,-42 87 0,52-88 0,2 2 0,3 0 0,2 2 0,3 0 0,2 0 0,-6 97 0,12-12 0,19 228 0,26-91 0,-19-154 0,-10-81 0,1 0 0,28 68 0,-2-6 0,27 82 0,-49-153 0,1 0 0,2-1 0,23 33 0,-24-45 0,1-1 0,0-1 0,29 25 0,70 50 0,-87-76 0,0-1 0,1-1 0,1-1 0,1-2 0,1-2 0,-1-1 0,2-1 0,0-2 0,54 7 0,8-5 0,1-4 0,121-8 0,185-37 0,-331 29 0,-23 4 0,98 4 0,48 17 0,5 1 0,511-23 0,-607-4 0,103-6 0,343 19 0,-190 1 0,128-12 0,-21 0 0,74 9 0,425-2 0,-405-31 0,41 18 0,-29 2 0,-383-7 0,110-6 0,-30 2 0,-167 12 0,72-9 0,0-6 0,334-98 0,-344 67 0,63-21 0,-138 49 0,-2-5 0,-2-2 0,-1-5 0,-2-4 0,128-89 0,-176 106 0,-2-1 0,-1-2 0,55-66 0,-48 45 0,-3-1 0,32-61 0,-46 72 0,-2-2 0,-3 0 0,-1-1 0,-2 0 0,-3-1 0,-1-1 0,-2 0 0,3-58 0,-11 64 0,-1 1 0,-2 0 0,-1-1 0,-2 1 0,-3 0 0,0 1 0,-3 0 0,-1 0 0,-2 1 0,-20-38 0,-8 1 0,-94-125 0,61 97 0,49 64 0,-2 2 0,-2 0 0,-1 3 0,-2 0 0,-1 2 0,-62-45 0,57 51 0,0 3 0,-2 0 0,-81-30 0,87 41 0,0 2 0,-1 2 0,0 1 0,-1 1 0,-53 0 0,42 5 0,0-2 0,-88-17 0,-36-16 0,0 7 0,-188-7 0,-321 32 0,178 5 0,130-29 0,1-25 0,11 1 0,-473-39 0,321 65 0,198 14 0,129-1 0,-96-4 0,-680 13 0,533 6 0,-262-2 0,655 3 0,1 1 0,0 1 0,-64 20 0,43-11 0,-28 10-1365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51F2-1EC1-4CDC-A5FC-9400087E6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043C8-6339-4F23-93B9-1A1A1DED1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1CC71-3AEE-4963-A8FC-75A6B387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4829-CAF1-4EE3-B2B2-4EDF0A6F3466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28571-96ED-4067-AB47-2D482EB3E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3F373-88EA-445B-98FB-6008EF1F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708A-E379-4A0C-8DE9-6230E583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4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F8B0-84D5-49FE-8E2B-51D028D3B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6DE55-82DF-4548-AF21-F207F2431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428A8-2676-42FE-B520-1FB5D15B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4829-CAF1-4EE3-B2B2-4EDF0A6F3466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70649-6721-4A60-84AD-333DFDF7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2C3AA-07D0-4EE7-AC9B-A955BAB8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708A-E379-4A0C-8DE9-6230E583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7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6A895-947D-4D68-A315-9470827FA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CEBCD-1575-497E-9E82-D93ACCBAC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CF7EA-7BE1-4C77-B8DA-F0A129F6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4829-CAF1-4EE3-B2B2-4EDF0A6F3466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C26B3-622F-407F-B76E-C0C52950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54D52-CA8D-4BF5-9CAE-5B76C2DD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708A-E379-4A0C-8DE9-6230E583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6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F14AB-6910-44C5-BDBF-EEAF4C8A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C0884-AA85-49B3-AE13-09E508EE8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C142B-E575-478A-8E2B-0D097580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4829-CAF1-4EE3-B2B2-4EDF0A6F3466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1C371-0C5B-42E0-9E11-8EF6C477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4AE33-0395-43F7-B855-AE05B3ED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708A-E379-4A0C-8DE9-6230E583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26DF-5FC0-4C9C-AE2C-D551D7250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45E44-DC6C-42F0-AFC2-7975C7A01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1B4FE-46AE-4CB0-8AA8-5CB69467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4829-CAF1-4EE3-B2B2-4EDF0A6F3466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7C31B-3A53-4772-B551-3A592040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F7245-68A9-4F97-9FA2-9F004006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708A-E379-4A0C-8DE9-6230E583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0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FDEF-6E6F-4257-AE63-96DFCA5A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DB3A8-94B0-4D43-8167-98E0F674D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AFAEC-87F9-408F-AEC9-1C4670AEF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5E4EA-724C-40FD-BDA3-FD57AF7A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4829-CAF1-4EE3-B2B2-4EDF0A6F3466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28597-4AB9-4312-A80A-43703C91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6DD98-8DCE-430B-BB69-604D8566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708A-E379-4A0C-8DE9-6230E583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3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7AD5-15FF-4037-AC1A-F228B803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3E66B-CAFE-48F2-BB46-AFFD50C8F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4D095-3406-4CE3-A839-526323DDC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C8F65-2ED8-4EED-BF01-3E6B72FE3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6377E-2267-4C6B-826F-C0D7C049D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BBD5F6-5DAD-4584-9A8C-41468B0A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4829-CAF1-4EE3-B2B2-4EDF0A6F3466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C9686-E894-4F64-8862-74C402DB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3191DD-2CAE-42F1-807B-7F3F0F6F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708A-E379-4A0C-8DE9-6230E583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6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E76F1-129F-479F-8474-7BD25DF5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63091-2B68-43CA-92CF-BDD4204C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4829-CAF1-4EE3-B2B2-4EDF0A6F3466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555B3-E0F2-4D97-88BB-B4F4D2C2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22333-C30A-43AF-A7AD-437E625C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708A-E379-4A0C-8DE9-6230E583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0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0D6D8-62D2-4CFF-816F-B251D45C7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4829-CAF1-4EE3-B2B2-4EDF0A6F3466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7AA804-5C8B-4825-A93D-64C315F8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51D46-54B3-40D0-86E5-87E1F961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708A-E379-4A0C-8DE9-6230E583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8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84F5-E70E-40DA-B962-549F3418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C2BA7-7ED0-4C73-B334-AA4C4CE13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07650-D3F8-4E30-8F37-D3B067BA1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66DA1-9353-4B20-A645-B223D584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4829-CAF1-4EE3-B2B2-4EDF0A6F3466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4AEC-D1F6-4E8A-A7E1-72F4B63E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31138-B024-4C42-ACC9-86567DD8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708A-E379-4A0C-8DE9-6230E583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4B7E-5290-4F86-9924-1D25AF80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924A2-6324-4C5D-B054-218F02FC4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54C5B-BC55-47DF-9E08-4F9069F90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AD80A-B62A-4AFC-B662-E7C83141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4829-CAF1-4EE3-B2B2-4EDF0A6F3466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37E51-2B64-4C63-BC18-AB9DA9C4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8068B-3287-4737-93BC-2BF8E6F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D708A-E379-4A0C-8DE9-6230E583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3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0724B-D5D7-4CF5-A50B-DE77B0C9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16FE3-A24A-4637-98CB-2E5B3C307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3875A-D1EB-4E1C-AE4A-A6BAC7409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4829-CAF1-4EE3-B2B2-4EDF0A6F3466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D75DA-8750-4D9D-BBC1-F385962BF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C61B4-5BFA-42D1-BAB7-91DCF3D5F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D708A-E379-4A0C-8DE9-6230E5834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erradogroup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eter@sunraydirec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6BB5FEC-10D1-428E-8058-BC5C89FF0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08578"/>
            <a:ext cx="3292524" cy="1234697"/>
          </a:xfrm>
          <a:prstGeom prst="rect">
            <a:avLst/>
          </a:prstGeom>
        </p:spPr>
      </p:pic>
      <p:cxnSp>
        <p:nvCxnSpPr>
          <p:cNvPr id="28" name="Straight Connector 25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FDA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05BBAAE-045F-4820-84E1-5AE247BD5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12192000" cy="833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A23509-BC46-4FDC-A9CF-E3E5D21CB69C}"/>
              </a:ext>
            </a:extLst>
          </p:cNvPr>
          <p:cNvSpPr txBox="1"/>
          <p:nvPr/>
        </p:nvSpPr>
        <p:spPr>
          <a:xfrm>
            <a:off x="5791727" y="2065394"/>
            <a:ext cx="578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etropolis" panose="00000500000000000000" pitchFamily="50" charset="0"/>
              </a:rPr>
              <a:t>MEMBER RESOURCES CENTER</a:t>
            </a:r>
          </a:p>
        </p:txBody>
      </p:sp>
    </p:spTree>
    <p:extLst>
      <p:ext uri="{BB962C8B-B14F-4D97-AF65-F5344CB8AC3E}">
        <p14:creationId xmlns:p14="http://schemas.microsoft.com/office/powerpoint/2010/main" val="368935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B048F4-0151-4526-BECB-4AA39CFE6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93"/>
            <a:ext cx="12192000" cy="8334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5BBAAE-045F-4820-84E1-5AE247BD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12192000" cy="83343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6BB5FEC-10D1-428E-8058-BC5C89FF0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1" y="101102"/>
            <a:ext cx="3657607" cy="1371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99889B-6076-A8AC-576F-09CBAB41C778}"/>
              </a:ext>
            </a:extLst>
          </p:cNvPr>
          <p:cNvSpPr txBox="1"/>
          <p:nvPr/>
        </p:nvSpPr>
        <p:spPr>
          <a:xfrm>
            <a:off x="2858425" y="1500942"/>
            <a:ext cx="661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76EEA-60F6-8553-139B-D96029E6673F}"/>
              </a:ext>
            </a:extLst>
          </p:cNvPr>
          <p:cNvSpPr txBox="1"/>
          <p:nvPr/>
        </p:nvSpPr>
        <p:spPr>
          <a:xfrm>
            <a:off x="594360" y="2452511"/>
            <a:ext cx="452813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to Log In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Demo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Categories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7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B048F4-0151-4526-BECB-4AA39CFE6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93"/>
            <a:ext cx="12192000" cy="8334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5BBAAE-045F-4820-84E1-5AE247BD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12192000" cy="83343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6BB5FEC-10D1-428E-8058-BC5C89FF0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1" y="101102"/>
            <a:ext cx="3657607" cy="1371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5D948B-F6B9-0AFF-4DBD-EE8E43A47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23" y="2759146"/>
            <a:ext cx="8058354" cy="29771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F61A78-7AB7-E13C-818E-C6B5A8E2A969}"/>
                  </a:ext>
                </a:extLst>
              </p14:cNvPr>
              <p14:cNvContentPartPr/>
              <p14:nvPr/>
            </p14:nvContentPartPr>
            <p14:xfrm>
              <a:off x="8135129" y="3948848"/>
              <a:ext cx="2045160" cy="846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F61A78-7AB7-E13C-818E-C6B5A8E2A9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99135" y="3912848"/>
                <a:ext cx="2116787" cy="9183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099889B-6076-A8AC-576F-09CBAB41C778}"/>
              </a:ext>
            </a:extLst>
          </p:cNvPr>
          <p:cNvSpPr txBox="1"/>
          <p:nvPr/>
        </p:nvSpPr>
        <p:spPr>
          <a:xfrm>
            <a:off x="2728437" y="1378334"/>
            <a:ext cx="66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To Log In</a:t>
            </a:r>
          </a:p>
          <a:p>
            <a:r>
              <a:rPr lang="en-US" dirty="0"/>
              <a:t>From The Cerrado Group Home Page – select the Member Resources Login link at the bottom of the page.</a:t>
            </a:r>
          </a:p>
        </p:txBody>
      </p:sp>
    </p:spTree>
    <p:extLst>
      <p:ext uri="{BB962C8B-B14F-4D97-AF65-F5344CB8AC3E}">
        <p14:creationId xmlns:p14="http://schemas.microsoft.com/office/powerpoint/2010/main" val="179252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B048F4-0151-4526-BECB-4AA39CFE6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93"/>
            <a:ext cx="12192000" cy="8334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5BBAAE-045F-4820-84E1-5AE247BD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12192000" cy="83343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6BB5FEC-10D1-428E-8058-BC5C89FF0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0" y="95840"/>
            <a:ext cx="3657607" cy="1371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CFA953-F21E-1447-DA51-BCED0977F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3" y="2264735"/>
            <a:ext cx="7139763" cy="43726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402D5A-C49F-4459-4878-B492A8C607B8}"/>
                  </a:ext>
                </a:extLst>
              </p14:cNvPr>
              <p14:cNvContentPartPr/>
              <p14:nvPr/>
            </p14:nvContentPartPr>
            <p14:xfrm>
              <a:off x="3811529" y="3151808"/>
              <a:ext cx="4248360" cy="123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402D5A-C49F-4459-4878-B492A8C607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5889" y="3115808"/>
                <a:ext cx="4320000" cy="1306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7B88B86-3B15-0B2F-18CF-D7026DEDFFCF}"/>
              </a:ext>
            </a:extLst>
          </p:cNvPr>
          <p:cNvSpPr txBox="1"/>
          <p:nvPr/>
        </p:nvSpPr>
        <p:spPr>
          <a:xfrm>
            <a:off x="2429539" y="1467443"/>
            <a:ext cx="7139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To Log In</a:t>
            </a:r>
          </a:p>
          <a:p>
            <a:r>
              <a:rPr lang="en-US" dirty="0"/>
              <a:t>Enter the Password on the Login Screen that comes up…Everyone has the same password for this page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CerradoG@!921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6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B048F4-0151-4526-BECB-4AA39CFE6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93"/>
            <a:ext cx="12192000" cy="8334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5BBAAE-045F-4820-84E1-5AE247BD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12192000" cy="83343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6BB5FEC-10D1-428E-8058-BC5C89FF0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6" y="4960015"/>
            <a:ext cx="3657607" cy="13716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30FB5-C594-81E4-3443-6BEC57312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42" y="826241"/>
            <a:ext cx="7724702" cy="5292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697AF4-1DCC-AA0E-C5CB-9E85F7C8F597}"/>
              </a:ext>
            </a:extLst>
          </p:cNvPr>
          <p:cNvSpPr txBox="1"/>
          <p:nvPr/>
        </p:nvSpPr>
        <p:spPr>
          <a:xfrm>
            <a:off x="1026042" y="1371600"/>
            <a:ext cx="38011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400" dirty="0"/>
              <a:t>How To Log In</a:t>
            </a:r>
          </a:p>
          <a:p>
            <a:endParaRPr lang="en-US" dirty="0"/>
          </a:p>
          <a:p>
            <a:r>
              <a:rPr lang="en-US" dirty="0"/>
              <a:t>You can now access all the member specific content that is stored in the website.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***All members should be using the Logos and Color Guidance, etc. that are on the Marketing Resources page. </a:t>
            </a:r>
          </a:p>
        </p:txBody>
      </p:sp>
    </p:spTree>
    <p:extLst>
      <p:ext uri="{BB962C8B-B14F-4D97-AF65-F5344CB8AC3E}">
        <p14:creationId xmlns:p14="http://schemas.microsoft.com/office/powerpoint/2010/main" val="331275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B048F4-0151-4526-BECB-4AA39CFE6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93"/>
            <a:ext cx="12192000" cy="8334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5BBAAE-045F-4820-84E1-5AE247BD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12192000" cy="83343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6BB5FEC-10D1-428E-8058-BC5C89FF0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6" y="4960015"/>
            <a:ext cx="3657607" cy="13716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697AF4-1DCC-AA0E-C5CB-9E85F7C8F597}"/>
              </a:ext>
            </a:extLst>
          </p:cNvPr>
          <p:cNvSpPr txBox="1"/>
          <p:nvPr/>
        </p:nvSpPr>
        <p:spPr>
          <a:xfrm>
            <a:off x="1026042" y="1371600"/>
            <a:ext cx="93187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400" b="1" dirty="0"/>
              <a:t>DEMO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>
                <a:hlinkClick r:id="rId4"/>
              </a:rPr>
              <a:t>https://cerradogroup.org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4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B048F4-0151-4526-BECB-4AA39CFE6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93"/>
            <a:ext cx="12192000" cy="8334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5BBAAE-045F-4820-84E1-5AE247BD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12192000" cy="83343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6BB5FEC-10D1-428E-8058-BC5C89FF0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6" y="4960015"/>
            <a:ext cx="3657607" cy="13716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697AF4-1DCC-AA0E-C5CB-9E85F7C8F597}"/>
              </a:ext>
            </a:extLst>
          </p:cNvPr>
          <p:cNvSpPr txBox="1"/>
          <p:nvPr/>
        </p:nvSpPr>
        <p:spPr>
          <a:xfrm>
            <a:off x="968892" y="946249"/>
            <a:ext cx="46203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/>
              <a:t>Existing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TCG Marketing-logos, brochures PowerPoint Template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TCG Governance- By-Laws, Agreements, Policies and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TCG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 Technical Documents-explanations of plan provisions and design, legislation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Committee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TCG and ECO Minutes- are these valuable?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D5853E-54A7-C1AF-882F-B294B910F007}"/>
              </a:ext>
            </a:extLst>
          </p:cNvPr>
          <p:cNvSpPr txBox="1"/>
          <p:nvPr/>
        </p:nvSpPr>
        <p:spPr>
          <a:xfrm>
            <a:off x="5673007" y="1234833"/>
            <a:ext cx="5188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New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TCG PowerPoint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Meeting Minutes and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Cyber Security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 PowerPoint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 Marketing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Else?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4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B048F4-0151-4526-BECB-4AA39CFE6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93"/>
            <a:ext cx="12192000" cy="8334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5BBAAE-045F-4820-84E1-5AE247BD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12192000" cy="83343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6BB5FEC-10D1-428E-8058-BC5C89FF0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6" y="4960015"/>
            <a:ext cx="3657607" cy="13716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697AF4-1DCC-AA0E-C5CB-9E85F7C8F597}"/>
              </a:ext>
            </a:extLst>
          </p:cNvPr>
          <p:cNvSpPr txBox="1"/>
          <p:nvPr/>
        </p:nvSpPr>
        <p:spPr>
          <a:xfrm>
            <a:off x="123066" y="751344"/>
            <a:ext cx="1194586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200" b="1" dirty="0"/>
              <a:t>Process</a:t>
            </a:r>
          </a:p>
          <a:p>
            <a:pPr algn="ctr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Send File Directly to Peter Conti at </a:t>
            </a:r>
            <a:r>
              <a:rPr lang="en-US" sz="2400" dirty="0">
                <a:hlinkClick r:id="rId4"/>
              </a:rPr>
              <a:t>peter@sunraydirect.com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will need to tell him what category to post it under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Good idea to include the date you send the file to Peter in the name of the file- must use month-day-year format eg. 8-20-2023 </a:t>
            </a:r>
          </a:p>
          <a:p>
            <a:pPr algn="ctr"/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47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G Member Resources Page - Login" id="{E79B89FB-F8B6-485A-B7C6-844086E4CCDC}" vid="{7A9D2D85-1603-42EB-83CA-20B928EADF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225</Words>
  <Application>Microsoft Macintosh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Metropolis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conti</dc:creator>
  <cp:lastModifiedBy>Maryann Slotwinski</cp:lastModifiedBy>
  <cp:revision>18</cp:revision>
  <dcterms:created xsi:type="dcterms:W3CDTF">2022-06-30T16:57:37Z</dcterms:created>
  <dcterms:modified xsi:type="dcterms:W3CDTF">2023-08-20T19:23:26Z</dcterms:modified>
</cp:coreProperties>
</file>